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ED83"/>
    <a:srgbClr val="2BF590"/>
    <a:srgbClr val="63E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FCE2-D2A7-4B54-BD04-49B45FBA9BB4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6622-7CA4-49AB-A06A-D663549A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ED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Just Thought You’d Like to Know About Plants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54" y="3712875"/>
            <a:ext cx="5015346" cy="10438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Written by:  J. Walters</a:t>
            </a:r>
            <a:endParaRPr lang="en-US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 24, 2008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9" y="3371850"/>
            <a:ext cx="4863812" cy="32366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99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27892" cy="38115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Plants have roots, a 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stem, </a:t>
            </a:r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flowers, and seeds.</a:t>
            </a:r>
          </a:p>
          <a:p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Just thought you’d like to know.</a:t>
            </a:r>
            <a:endParaRPr lang="en-US" sz="40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7727"/>
          <a:stretch>
            <a:fillRect/>
          </a:stretch>
        </p:blipFill>
        <p:spPr>
          <a:xfrm>
            <a:off x="5715000" y="825500"/>
            <a:ext cx="3327400" cy="262734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3688874"/>
            <a:ext cx="3839528" cy="25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>
          <a:xfrm>
            <a:off x="5122228" y="520066"/>
            <a:ext cx="3788092" cy="2991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822960"/>
            <a:ext cx="3932237" cy="5435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Plants need sun and rain to grow.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Just thought you’d like to know.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3609340"/>
            <a:ext cx="4461192" cy="297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" b="12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70000"/>
            <a:ext cx="3932237" cy="492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plants begin as a seed with a baby plant and food inside of 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  <a:p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Just thought you’d like to know.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44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530" y="2021840"/>
            <a:ext cx="5374398" cy="301751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99440"/>
            <a:ext cx="4412932" cy="578104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Plants make food of their own by using sunlight, water, carbon dioxide, and chlorophyll.  Chlorophyll is found in plants’ leaves and gives them their green color.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Just thought you’d like to know.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47" r="14447"/>
          <a:stretch>
            <a:fillRect/>
          </a:stretch>
        </p:blipFill>
        <p:spPr>
          <a:xfrm>
            <a:off x="7884160" y="2436178"/>
            <a:ext cx="3912189" cy="30891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80160"/>
            <a:ext cx="3932237" cy="491744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Plants can grow deep in the ground, in the ocean, or in </a:t>
            </a:r>
            <a:r>
              <a:rPr lang="en-US" sz="4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desert.</a:t>
            </a:r>
          </a:p>
          <a:p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Just thought you’d like to know.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7" y="497840"/>
            <a:ext cx="3327973" cy="2223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537" y="4423626"/>
            <a:ext cx="3528229" cy="23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117600"/>
            <a:ext cx="3932237" cy="54051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plants are food for animals and can be homes for them too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Just thought you’d like to know.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03" y="987426"/>
            <a:ext cx="6255585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137920"/>
            <a:ext cx="3932237" cy="473106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Plants are the key to life on this earth</a:t>
            </a:r>
            <a:r>
              <a:rPr lang="en-US" sz="4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Just thought you’d like to know.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83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Just Thought You’d Like to Know About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Thought You’d Like to Know About Plants</dc:title>
  <dc:creator>Jan Walters</dc:creator>
  <cp:lastModifiedBy>Jan Walters</cp:lastModifiedBy>
  <cp:revision>5</cp:revision>
  <dcterms:created xsi:type="dcterms:W3CDTF">2020-04-10T19:10:21Z</dcterms:created>
  <dcterms:modified xsi:type="dcterms:W3CDTF">2020-04-10T19:38:35Z</dcterms:modified>
</cp:coreProperties>
</file>